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8" r:id="rId2"/>
    <p:sldId id="256" r:id="rId3"/>
    <p:sldId id="257" r:id="rId4"/>
    <p:sldId id="271" r:id="rId5"/>
    <p:sldId id="258" r:id="rId6"/>
    <p:sldId id="259" r:id="rId7"/>
    <p:sldId id="260" r:id="rId8"/>
    <p:sldId id="265" r:id="rId9"/>
    <p:sldId id="261" r:id="rId10"/>
    <p:sldId id="264" r:id="rId11"/>
    <p:sldId id="262" r:id="rId12"/>
    <p:sldId id="273" r:id="rId13"/>
    <p:sldId id="263" r:id="rId14"/>
    <p:sldId id="276" r:id="rId15"/>
    <p:sldId id="277" r:id="rId16"/>
    <p:sldId id="266" r:id="rId17"/>
    <p:sldId id="267" r:id="rId18"/>
    <p:sldId id="272" r:id="rId19"/>
    <p:sldId id="268" r:id="rId20"/>
    <p:sldId id="278" r:id="rId21"/>
    <p:sldId id="287" r:id="rId22"/>
    <p:sldId id="279" r:id="rId23"/>
    <p:sldId id="270" r:id="rId24"/>
    <p:sldId id="281" r:id="rId25"/>
    <p:sldId id="284" r:id="rId26"/>
    <p:sldId id="280" r:id="rId27"/>
    <p:sldId id="283" r:id="rId28"/>
    <p:sldId id="282" r:id="rId29"/>
    <p:sldId id="285" r:id="rId30"/>
    <p:sldId id="286" r:id="rId31"/>
    <p:sldId id="290" r:id="rId32"/>
    <p:sldId id="28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99" autoAdjust="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2AFDF-004F-4189-8B9B-680CEABD71D7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1ADA7-7A50-43C9-9ADE-32522AA9E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ACEE56-EFA6-4DE5-AE75-7A30A0706CE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7603308_2-p-fon-rossiiskii-flag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5025" y="116632"/>
            <a:ext cx="7072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Bahnschrift" panose="020B0502040204020203" pitchFamily="34" charset="0"/>
              </a:rPr>
              <a:t>Кадеты – российская гордость, любовь и надежда</a:t>
            </a:r>
          </a:p>
        </p:txBody>
      </p:sp>
      <p:pic>
        <p:nvPicPr>
          <p:cNvPr id="2" name="Родники России. - Кадеты России. Слова Александра Сальникова. Музыка Татьяны Огневой.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528" y="328498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>
        <p:sndAc>
          <p:stSnd loop="1">
            <p:snd r:embed="rId4" name="Родники России. - Кадеты России. Слова Александра Сальникова. Музыка Татьяны Огневой. (1).wav"/>
          </p:stSnd>
        </p:sndAc>
      </p:transition>
    </mc:Choice>
    <mc:Fallback xmlns="">
      <p:transition advClick="0" advTm="5000">
        <p:sndAc>
          <p:stSnd loop="1">
            <p:snd r:embed="rId7" name="Родники России. - Кадеты России. Слова Александра Сальникова. Музыка Татьяны Огневой. (1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70A728-42D3-48C8-A1C1-A29A1EB4B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</p:transition>
    </mc:Choice>
    <mc:Fallback xmlns="">
      <p:transition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500453-A2F5-4F78-9482-7ADD7FDD0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4000">
        <p14:pan dir="u"/>
      </p:transition>
    </mc:Choice>
    <mc:Fallback xmlns="">
      <p:transition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C3D202-7499-4C0D-9253-19566ECB0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4000">
        <p14:pan dir="u"/>
      </p:transition>
    </mc:Choice>
    <mc:Fallback xmlns="">
      <p:transition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D2D19F-D517-4549-935C-159568F19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</p:transition>
    </mc:Choice>
    <mc:Fallback xmlns="">
      <p:transition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64AC0C-1ED6-4259-9FB0-D192FB3AB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4000">
        <p14:pan dir="u"/>
      </p:transition>
    </mc:Choice>
    <mc:Fallback xmlns="">
      <p:transition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402D4E-6455-4714-98A3-D54743332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</p:transition>
    </mc:Choice>
    <mc:Fallback xmlns="">
      <p:transition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46BB48-8F4A-4DF0-B90C-7EDC90A04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</p:transition>
    </mc:Choice>
    <mc:Fallback xmlns="">
      <p:transition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BC8F2A-D860-452A-ADFA-51E8B54F8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</p:transition>
    </mc:Choice>
    <mc:Fallback xmlns="">
      <p:transition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E8D4BC-94B6-4A2C-B56D-7F3AFB915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</p:transition>
    </mc:Choice>
    <mc:Fallback xmlns="">
      <p:transition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6ACA22-5181-404E-A9A8-1DEE55088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4000">
        <p14:pan dir="u"/>
      </p:transition>
    </mc:Choice>
    <mc:Fallback xmlns="">
      <p:transition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07704" y="4000830"/>
            <a:ext cx="702634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800" b="1" dirty="0">
                <a:latin typeface="Bahnschrift" panose="020B0502040204020203" pitchFamily="34" charset="0"/>
              </a:rPr>
              <a:t>«Патриотизм – это главное. </a:t>
            </a:r>
          </a:p>
          <a:p>
            <a:pPr algn="r"/>
            <a:r>
              <a:rPr lang="ru-RU" sz="2800" b="1" dirty="0">
                <a:latin typeface="Bahnschrift" panose="020B0502040204020203" pitchFamily="34" charset="0"/>
              </a:rPr>
              <a:t> Без этого  России пришлось бы забыть</a:t>
            </a:r>
          </a:p>
          <a:p>
            <a:pPr algn="r"/>
            <a:r>
              <a:rPr lang="ru-RU" sz="2800" b="1" dirty="0">
                <a:latin typeface="Bahnschrift" panose="020B0502040204020203" pitchFamily="34" charset="0"/>
              </a:rPr>
              <a:t>и о национальном  достоинстве,</a:t>
            </a:r>
          </a:p>
          <a:p>
            <a:pPr algn="r"/>
            <a:r>
              <a:rPr lang="ru-RU" sz="2800" b="1" dirty="0">
                <a:latin typeface="Bahnschrift" panose="020B0502040204020203" pitchFamily="34" charset="0"/>
              </a:rPr>
              <a:t>и  даже  о национальном  суверенитете»</a:t>
            </a:r>
          </a:p>
          <a:p>
            <a:pPr algn="r"/>
            <a:endParaRPr lang="ru-RU" sz="2800" b="1" dirty="0">
              <a:latin typeface="Bahnschrift" panose="020B0502040204020203" pitchFamily="34" charset="0"/>
            </a:endParaRPr>
          </a:p>
          <a:p>
            <a:pPr algn="r"/>
            <a:r>
              <a:rPr lang="ru-RU" sz="2800" b="1" dirty="0">
                <a:latin typeface="Bahnschrift" panose="020B0502040204020203" pitchFamily="34" charset="0"/>
              </a:rPr>
              <a:t>В.В. Путин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C6B749-89EE-4913-B31B-44A083FC45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53" y="188640"/>
            <a:ext cx="5755493" cy="3624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41AFAE-C2D7-4C0D-A11B-C850174F2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4000">
        <p14:pan dir="u"/>
      </p:transition>
    </mc:Choice>
    <mc:Fallback xmlns="">
      <p:transition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24B64E-DB2B-491B-8E73-FB4A4878D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</p:transition>
    </mc:Choice>
    <mc:Fallback xmlns="">
      <p:transition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1BEA34-1B7B-4E77-8A99-15944D13F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</p:transition>
    </mc:Choice>
    <mc:Fallback xmlns="">
      <p:transition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A6D8C7-1699-4DB4-8440-E2D5F125A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</p:transition>
    </mc:Choice>
    <mc:Fallback xmlns="">
      <p:transition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6F5786-AD43-4D28-85F9-BA99ED13B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</p:transition>
    </mc:Choice>
    <mc:Fallback xmlns="">
      <p:transition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D0EFE9-FB51-4462-BEC7-BE5530807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</p:transition>
    </mc:Choice>
    <mc:Fallback xmlns="">
      <p:transition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225F32-B1BA-43CB-898E-CD606DC3F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4000">
        <p14:pan dir="u"/>
      </p:transition>
    </mc:Choice>
    <mc:Fallback xmlns="">
      <p:transition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9463C5-6A68-4CF3-B1EA-9FB6C630B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4000">
        <p14:pan dir="u"/>
      </p:transition>
    </mc:Choice>
    <mc:Fallback xmlns="">
      <p:transition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0723FC-947A-4639-B0BF-35D4C5F45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4000">
        <p14:pan dir="u"/>
      </p:transition>
    </mc:Choice>
    <mc:Fallback xmlns="">
      <p:transition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E00448-66A1-43D8-8F06-A2CD346F0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</p:transition>
    </mc:Choice>
    <mc:Fallback xmlns="">
      <p:transition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</a:rPr>
              <a:t>МБОУ  Школа № 11 им. А.В. Преснякова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</a:rPr>
              <a:t>г. Феодосии Республики Крым</a:t>
            </a:r>
          </a:p>
        </p:txBody>
      </p:sp>
      <p:pic>
        <p:nvPicPr>
          <p:cNvPr id="10246" name="Picture 6" descr="C:\Users\Надежда\Desktop\0-02-0a-d645ca0aa3c8c9d482c93f692a95282a68724bf2a55e3923a5f8c75456aae035_7de725cf8a3477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5236604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563AD0F-99C1-47DC-B704-F8C24DDA4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95843"/>
            <a:ext cx="4080059" cy="5771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ED669C4-96C7-47EA-AC23-5CE569D9E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</p:transition>
    </mc:Choice>
    <mc:Fallback xmlns="">
      <p:transition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1E3B17F-668C-4AEE-A62C-F5D44AC47C1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Видео от Школа №11 им. А.В. Преснякова">
            <a:hlinkClick r:id="" action="ppaction://media"/>
            <a:extLst>
              <a:ext uri="{FF2B5EF4-FFF2-40B4-BE49-F238E27FC236}">
                <a16:creationId xmlns:a16="http://schemas.microsoft.com/office/drawing/2014/main" id="{DB0534EA-BF27-4902-9B63-377A45D0EC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4968"/>
            <a:ext cx="9144000" cy="51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43000" y="1285875"/>
            <a:ext cx="707231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0" b="1" dirty="0">
                <a:solidFill>
                  <a:srgbClr val="002060"/>
                </a:solidFill>
                <a:latin typeface="Constantia" pitchFamily="18" charset="0"/>
              </a:rPr>
              <a:t>СПАСИБО</a:t>
            </a:r>
          </a:p>
          <a:p>
            <a:pPr algn="ctr"/>
            <a:r>
              <a:rPr lang="ru-RU" sz="8000" b="1" dirty="0">
                <a:solidFill>
                  <a:srgbClr val="002060"/>
                </a:solidFill>
                <a:latin typeface="Constantia" pitchFamily="18" charset="0"/>
              </a:rPr>
              <a:t>ЗА</a:t>
            </a:r>
          </a:p>
          <a:p>
            <a:pPr algn="ctr"/>
            <a:r>
              <a:rPr lang="ru-RU" sz="8000" b="1" dirty="0">
                <a:solidFill>
                  <a:srgbClr val="002060"/>
                </a:solidFill>
                <a:latin typeface="Constantia" pitchFamily="18" charset="0"/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006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  <p:sndAc>
          <p:endSnd/>
        </p:sndAc>
      </p:transition>
    </mc:Choice>
    <mc:Fallback xmlns=""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09A962-6411-4910-AC1C-67EBF6D06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r="2244"/>
          <a:stretch/>
        </p:blipFill>
        <p:spPr>
          <a:xfrm>
            <a:off x="-108520" y="0"/>
            <a:ext cx="9252520" cy="68740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</p:transition>
    </mc:Choice>
    <mc:Fallback xmlns="">
      <p:transition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13"/>
          <p:cNvSpPr>
            <a:spLocks noGrp="1"/>
          </p:cNvSpPr>
          <p:nvPr>
            <p:ph type="subTitle" idx="1"/>
          </p:nvPr>
        </p:nvSpPr>
        <p:spPr>
          <a:xfrm flipV="1">
            <a:off x="685800" y="-1000125"/>
            <a:ext cx="7772400" cy="357187"/>
          </a:xfrm>
        </p:spPr>
        <p:txBody>
          <a:bodyPr>
            <a:normAutofit/>
          </a:bodyPr>
          <a:lstStyle/>
          <a:p>
            <a:pPr marR="0">
              <a:lnSpc>
                <a:spcPct val="80000"/>
              </a:lnSpc>
            </a:pPr>
            <a:endParaRPr lang="ru-RU" sz="21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7B22AC-739E-4893-996B-9EC3E663C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</p:transition>
    </mc:Choice>
    <mc:Fallback xmlns="">
      <p:transition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4972BA-3648-470A-B10E-186A0BF35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4000">
        <p14:pan dir="u"/>
      </p:transition>
    </mc:Choice>
    <mc:Fallback xmlns="">
      <p:transition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DFECE4-209D-4E2B-857B-17D9AE2E8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4000">
        <p14:pan dir="u"/>
      </p:transition>
    </mc:Choice>
    <mc:Fallback xmlns="">
      <p:transition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08655-7B14-4B14-9633-C81246A4C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</p:transition>
    </mc:Choice>
    <mc:Fallback xmlns="">
      <p:transition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5D5A75-7B5B-42A2-9750-EA7856DA9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an dir="u"/>
      </p:transition>
    </mc:Choice>
    <mc:Fallback xmlns="">
      <p:transition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59</Words>
  <Application>Microsoft Office PowerPoint</Application>
  <PresentationFormat>Экран (4:3)</PresentationFormat>
  <Paragraphs>13</Paragraphs>
  <Slides>32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Bahnschrift</vt:lpstr>
      <vt:lpstr>Calibri</vt:lpstr>
      <vt:lpstr>Constantia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Мамут Рахал</cp:lastModifiedBy>
  <cp:revision>37</cp:revision>
  <dcterms:created xsi:type="dcterms:W3CDTF">2021-08-25T16:31:04Z</dcterms:created>
  <dcterms:modified xsi:type="dcterms:W3CDTF">2024-12-02T13:57:15Z</dcterms:modified>
</cp:coreProperties>
</file>